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49FDEB-39FC-4BFB-9ECA-AC53AAE312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4611224-3EFF-40AC-A9F6-520ECC2440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21ED46-6E70-4B77-B4B8-25FE60F6E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6D7D6F-E90D-4B45-B233-7A9B1F6E5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39ECE4-A89F-474A-9BCF-D52242AA4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2308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E52B45-C31D-4176-9579-F80E24A45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5C649A-C079-43C1-8581-544480E5FD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D336D8-A847-4717-9B5A-037F300CF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C7B36CB-BF9F-4ABF-B3B5-1150D37F5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4D1B94-71D8-4C0F-AAC6-1DD709320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5786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2D3D42-8DE6-462D-A33E-B15B0297C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CA0694B-8184-4A62-AE8C-E97B816BB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9083262-3687-4BEC-8E9A-AF15BB336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8452E3-DA9A-494E-BC67-F03841CF3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4071E6-B5CC-4606-82C6-024852834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9129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0B8338-D219-449C-A17E-BF6231850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B8749C5-5379-4EA6-8117-F6FC05CCEC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57B2FB0-BEAA-4204-9CE4-ADFCAAE218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5311F4B-2F15-4939-AB82-299117835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75374A-8E95-46D7-965F-E3F82B650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2CCED1A-CEDC-4A4D-9A6F-6D0F05D42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5143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C4EE4F-F1C8-4559-8A98-049C113CB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E3D398A-CF14-4784-82AD-7B6515226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FD23F9F-4068-424A-BD40-583D0790E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A8FA500-0DCA-4463-96D0-E1C4AF0858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2920DC9-1DE1-458B-91B7-3DC823B68F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9A5DF2B-2F9D-48E6-B02F-D77B2347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311927C-3328-4CB8-AF84-067116590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8BE5F47-4757-4179-BB68-990C0FADC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1257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D1C6B0-6095-44BF-9571-08CC003D9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151A364-DE8A-440A-B1A9-8DD5F65C0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5277714-67C4-4BA3-AC98-7475F5E50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37E374C-ED95-4E6C-B88B-6C33740C7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555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6CFB5F9-5A68-47AE-A3C7-EEE97FD72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825C627-34A0-4C36-A713-85C1186A3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FA5572C-FB10-46A0-B969-B9C111D2F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641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0F64BE-821A-45B2-BC8D-F1267B373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47D7220-1127-48CD-9DE0-70BFEB2464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5FC7A9-EA1F-42FD-A48D-F2F032070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9460A0-480F-4EBC-BFBA-962BDD9FA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4DD1DBF-A034-4C0D-A7B8-80CE881C1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4560987-FC57-4688-85E8-8DC135FE3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5674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5F3D99-08C4-446C-8D78-21390417C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05AC5D1-0332-45BB-BDA1-250D4596D4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DE7D636-2CD1-4037-AD26-BC230D2339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D87D5B-5A35-4CDA-991C-BD8BCA741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AC90D0F-63E3-42AF-942D-9EA9D1BA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D1290F-D1F9-470A-87F4-A2DB69DE4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4122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7A5EE9-E014-44A7-8974-892094838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CD10C80-E9E6-4A12-B4DE-EF5247B0BE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DB52F8-632B-4B3F-8E57-72C35B940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3080A4-8DE3-485E-87C6-1F821A58A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D1E8DEC-D1DC-4518-A966-ED1BA759C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463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1E4C810-1D2B-4753-A56C-E6EB2EF58B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AE1FD59-BCC8-43FB-A664-9900E65359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2B17A2-B417-4F7A-B0AA-D0918CA1B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F7DE59-4E46-4D42-AF1B-FE741E91C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B0D9C9-605E-4AFD-BDDA-387BD04E2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251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342CDC1-47C6-490D-911A-8DAFCCA2C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8A953E2-519A-4FA4-A3CE-EB15017D15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522090-8E06-4A6B-B0A7-21AF3A7A2D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D32A8-5E6F-458B-838C-CDD0F78B1C49}" type="datetimeFigureOut">
              <a:rPr lang="es-ES" smtClean="0"/>
              <a:t>10/12/2020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8DEA04-FD2C-44EC-A3BE-CA0482A8B0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44490E-254E-4445-97EE-EE3258F0F9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9C445-B63C-446E-B1CC-F2331A5D03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0851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AD472EAC-4F63-428E-B7B7-05AB36CB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CURSO CINFA RESPIRA, CONGESTION NASAL</a:t>
            </a:r>
          </a:p>
        </p:txBody>
      </p:sp>
    </p:spTree>
    <p:extLst>
      <p:ext uri="{BB962C8B-B14F-4D97-AF65-F5344CB8AC3E}">
        <p14:creationId xmlns:p14="http://schemas.microsoft.com/office/powerpoint/2010/main" val="3473864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6B7EE97-A92A-4FA9-8DE8-23D1BDF1D8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191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256A23E-773F-455C-8BD6-24B8177A2C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424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2CF066-9666-4AF4-B5E9-B620FC90A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709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33B4787-6246-40D6-97D2-12FA1A975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207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10F0B63-FB72-408F-8D83-6E71F9C8B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84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1529AA-F06C-4CC1-ABD7-7C03A7019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1082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</Words>
  <Application>Microsoft Office PowerPoint</Application>
  <PresentationFormat>Panorámica</PresentationFormat>
  <Paragraphs>1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Tema de Office</vt:lpstr>
      <vt:lpstr>CURSO CINFA RESPIRA, CONGESTION NASAL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CURSO CINFA RESPIRA, CONGESTION NASAL</dc:title>
  <dc:creator>Noe Mancebo</dc:creator>
  <cp:lastModifiedBy>Noe Mancebo</cp:lastModifiedBy>
  <cp:revision>1</cp:revision>
  <dcterms:created xsi:type="dcterms:W3CDTF">2020-12-10T09:47:58Z</dcterms:created>
  <dcterms:modified xsi:type="dcterms:W3CDTF">2020-12-10T09:51:21Z</dcterms:modified>
</cp:coreProperties>
</file>